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65" r:id="rId3"/>
    <p:sldId id="327" r:id="rId4"/>
    <p:sldId id="320" r:id="rId5"/>
    <p:sldId id="310" r:id="rId6"/>
    <p:sldId id="323" r:id="rId7"/>
    <p:sldId id="328" r:id="rId8"/>
    <p:sldId id="331" r:id="rId9"/>
    <p:sldId id="332" r:id="rId10"/>
    <p:sldId id="333" r:id="rId11"/>
    <p:sldId id="315" r:id="rId12"/>
    <p:sldId id="334" r:id="rId13"/>
    <p:sldId id="329" r:id="rId14"/>
    <p:sldId id="324" r:id="rId15"/>
    <p:sldId id="325" r:id="rId16"/>
    <p:sldId id="326" r:id="rId17"/>
    <p:sldId id="318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6" autoAdjust="0"/>
    <p:restoredTop sz="94629" autoAdjust="0"/>
  </p:normalViewPr>
  <p:slideViewPr>
    <p:cSldViewPr showGuides="1">
      <p:cViewPr>
        <p:scale>
          <a:sx n="50" d="100"/>
          <a:sy n="50" d="100"/>
        </p:scale>
        <p:origin x="906" y="59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EA680-C614-4851-B033-996958F5303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CD84A6-995B-464D-A24E-3A7189AC6B0C}">
      <dgm:prSet phldrT="[Text]"/>
      <dgm:spPr/>
      <dgm:t>
        <a:bodyPr/>
        <a:lstStyle/>
        <a:p>
          <a:r>
            <a:rPr lang="en-US" dirty="0" smtClean="0"/>
            <a:t>Maryam</a:t>
          </a:r>
          <a:endParaRPr lang="en-US" dirty="0"/>
        </a:p>
      </dgm:t>
    </dgm:pt>
    <dgm:pt modelId="{54A2DC6E-9393-49DE-889A-5986EAECCF79}" type="parTrans" cxnId="{0DF96C75-B1E9-48D7-BE53-3ED6827C39C7}">
      <dgm:prSet/>
      <dgm:spPr/>
      <dgm:t>
        <a:bodyPr/>
        <a:lstStyle/>
        <a:p>
          <a:endParaRPr lang="en-US"/>
        </a:p>
      </dgm:t>
    </dgm:pt>
    <dgm:pt modelId="{E835EC64-0898-480F-B273-F6B0676016D2}" type="sibTrans" cxnId="{0DF96C75-B1E9-48D7-BE53-3ED6827C39C7}">
      <dgm:prSet/>
      <dgm:spPr/>
      <dgm:t>
        <a:bodyPr/>
        <a:lstStyle/>
        <a:p>
          <a:endParaRPr lang="en-US"/>
        </a:p>
      </dgm:t>
    </dgm:pt>
    <dgm:pt modelId="{353296C7-D369-47BA-BA51-917F98F54AD9}">
      <dgm:prSet phldrT="[Text]"/>
      <dgm:spPr/>
      <dgm:t>
        <a:bodyPr/>
        <a:lstStyle/>
        <a:p>
          <a:r>
            <a:rPr lang="en-US" dirty="0" smtClean="0"/>
            <a:t>Design Lead</a:t>
          </a:r>
          <a:endParaRPr lang="en-US" dirty="0"/>
        </a:p>
      </dgm:t>
    </dgm:pt>
    <dgm:pt modelId="{54C630F6-57BC-457D-8505-4A28C6F267D6}" type="parTrans" cxnId="{B5A572D3-0A84-4B59-9DCB-BF124B292E01}">
      <dgm:prSet/>
      <dgm:spPr/>
      <dgm:t>
        <a:bodyPr/>
        <a:lstStyle/>
        <a:p>
          <a:endParaRPr lang="en-US"/>
        </a:p>
      </dgm:t>
    </dgm:pt>
    <dgm:pt modelId="{3E7E1C64-98AA-439C-9344-F91EF41E795F}" type="sibTrans" cxnId="{B5A572D3-0A84-4B59-9DCB-BF124B292E01}">
      <dgm:prSet/>
      <dgm:spPr/>
      <dgm:t>
        <a:bodyPr/>
        <a:lstStyle/>
        <a:p>
          <a:endParaRPr lang="en-US"/>
        </a:p>
      </dgm:t>
    </dgm:pt>
    <dgm:pt modelId="{DEFF1AAC-87E6-4422-8937-A5A1B3F0DAAF}">
      <dgm:prSet phldrT="[Text]"/>
      <dgm:spPr/>
      <dgm:t>
        <a:bodyPr/>
        <a:lstStyle/>
        <a:p>
          <a:r>
            <a:rPr lang="en-US" dirty="0" smtClean="0"/>
            <a:t>Design system functionality</a:t>
          </a:r>
          <a:endParaRPr lang="en-US" dirty="0"/>
        </a:p>
      </dgm:t>
    </dgm:pt>
    <dgm:pt modelId="{9FBE9190-37E0-4603-B683-49CC8AA79414}" type="parTrans" cxnId="{F3466E67-D97B-4A5A-B7C8-BF14D72EF6C3}">
      <dgm:prSet/>
      <dgm:spPr/>
      <dgm:t>
        <a:bodyPr/>
        <a:lstStyle/>
        <a:p>
          <a:endParaRPr lang="en-US"/>
        </a:p>
      </dgm:t>
    </dgm:pt>
    <dgm:pt modelId="{DD88F8C5-A41C-4F28-B63E-5C1CDF290547}" type="sibTrans" cxnId="{F3466E67-D97B-4A5A-B7C8-BF14D72EF6C3}">
      <dgm:prSet/>
      <dgm:spPr/>
      <dgm:t>
        <a:bodyPr/>
        <a:lstStyle/>
        <a:p>
          <a:endParaRPr lang="en-US"/>
        </a:p>
      </dgm:t>
    </dgm:pt>
    <dgm:pt modelId="{05DB6C3E-E2D1-4BC7-A047-2BFABD98898F}">
      <dgm:prSet phldrT="[Text]"/>
      <dgm:spPr/>
      <dgm:t>
        <a:bodyPr/>
        <a:lstStyle/>
        <a:p>
          <a:r>
            <a:rPr lang="en-US" dirty="0" smtClean="0"/>
            <a:t>John</a:t>
          </a:r>
          <a:endParaRPr lang="en-US" dirty="0"/>
        </a:p>
      </dgm:t>
    </dgm:pt>
    <dgm:pt modelId="{F00E2393-0BFC-44EC-B293-A4566550FC79}" type="parTrans" cxnId="{3BDA30DC-65EB-4D12-AFC4-D4F38ADB94C1}">
      <dgm:prSet/>
      <dgm:spPr/>
      <dgm:t>
        <a:bodyPr/>
        <a:lstStyle/>
        <a:p>
          <a:endParaRPr lang="en-US"/>
        </a:p>
      </dgm:t>
    </dgm:pt>
    <dgm:pt modelId="{51D13125-DAB9-4B93-B470-FCE99EA8B5BD}" type="sibTrans" cxnId="{3BDA30DC-65EB-4D12-AFC4-D4F38ADB94C1}">
      <dgm:prSet/>
      <dgm:spPr/>
      <dgm:t>
        <a:bodyPr/>
        <a:lstStyle/>
        <a:p>
          <a:endParaRPr lang="en-US"/>
        </a:p>
      </dgm:t>
    </dgm:pt>
    <dgm:pt modelId="{9BEC4DF7-17DC-4A69-ACCF-4E651451C1E4}">
      <dgm:prSet phldrT="[Text]"/>
      <dgm:spPr/>
      <dgm:t>
        <a:bodyPr/>
        <a:lstStyle/>
        <a:p>
          <a:r>
            <a:rPr lang="en-US" dirty="0" smtClean="0"/>
            <a:t>Hardware Lead</a:t>
          </a:r>
          <a:endParaRPr lang="en-US" dirty="0"/>
        </a:p>
      </dgm:t>
    </dgm:pt>
    <dgm:pt modelId="{BF5FD11A-A911-4909-B8E5-8E069255EC0D}" type="parTrans" cxnId="{493EC3B1-38E9-40DF-8E14-131A67E1D7E7}">
      <dgm:prSet/>
      <dgm:spPr/>
      <dgm:t>
        <a:bodyPr/>
        <a:lstStyle/>
        <a:p>
          <a:endParaRPr lang="en-US"/>
        </a:p>
      </dgm:t>
    </dgm:pt>
    <dgm:pt modelId="{175F3A27-4AD5-4A61-9A19-E21E6C4B703F}" type="sibTrans" cxnId="{493EC3B1-38E9-40DF-8E14-131A67E1D7E7}">
      <dgm:prSet/>
      <dgm:spPr/>
      <dgm:t>
        <a:bodyPr/>
        <a:lstStyle/>
        <a:p>
          <a:endParaRPr lang="en-US"/>
        </a:p>
      </dgm:t>
    </dgm:pt>
    <dgm:pt modelId="{8917D97A-89D7-4405-97E8-28EE6C80C68D}">
      <dgm:prSet phldrT="[Text]"/>
      <dgm:spPr/>
      <dgm:t>
        <a:bodyPr/>
        <a:lstStyle/>
        <a:p>
          <a:r>
            <a:rPr lang="en-US" dirty="0" smtClean="0"/>
            <a:t>Design circuit layout </a:t>
          </a:r>
          <a:endParaRPr lang="en-US" dirty="0"/>
        </a:p>
      </dgm:t>
    </dgm:pt>
    <dgm:pt modelId="{61127C0D-102A-4B36-91F6-1B7F91B885CE}" type="parTrans" cxnId="{44D81AC6-1F52-40F2-9386-D61886708EEC}">
      <dgm:prSet/>
      <dgm:spPr/>
      <dgm:t>
        <a:bodyPr/>
        <a:lstStyle/>
        <a:p>
          <a:endParaRPr lang="en-US"/>
        </a:p>
      </dgm:t>
    </dgm:pt>
    <dgm:pt modelId="{FE748FCA-51D3-4686-9E91-3B471AC52477}" type="sibTrans" cxnId="{44D81AC6-1F52-40F2-9386-D61886708EEC}">
      <dgm:prSet/>
      <dgm:spPr/>
      <dgm:t>
        <a:bodyPr/>
        <a:lstStyle/>
        <a:p>
          <a:endParaRPr lang="en-US"/>
        </a:p>
      </dgm:t>
    </dgm:pt>
    <dgm:pt modelId="{E8E985FF-A4EE-45E8-B103-6BEAC7F90BDF}">
      <dgm:prSet phldrT="[Text]"/>
      <dgm:spPr/>
      <dgm:t>
        <a:bodyPr/>
        <a:lstStyle/>
        <a:p>
          <a:r>
            <a:rPr lang="en-US" dirty="0" smtClean="0"/>
            <a:t>Jacob</a:t>
          </a:r>
          <a:endParaRPr lang="en-US" dirty="0"/>
        </a:p>
      </dgm:t>
    </dgm:pt>
    <dgm:pt modelId="{2420D9E3-507E-4651-B7D9-9E690BFA906C}" type="parTrans" cxnId="{C1E5E151-3E50-4BA2-84C7-ABA2E85E2D49}">
      <dgm:prSet/>
      <dgm:spPr/>
      <dgm:t>
        <a:bodyPr/>
        <a:lstStyle/>
        <a:p>
          <a:endParaRPr lang="en-US"/>
        </a:p>
      </dgm:t>
    </dgm:pt>
    <dgm:pt modelId="{B8A2E16D-B1E4-4524-A429-FE0193DFE0B7}" type="sibTrans" cxnId="{C1E5E151-3E50-4BA2-84C7-ABA2E85E2D49}">
      <dgm:prSet/>
      <dgm:spPr/>
      <dgm:t>
        <a:bodyPr/>
        <a:lstStyle/>
        <a:p>
          <a:endParaRPr lang="en-US"/>
        </a:p>
      </dgm:t>
    </dgm:pt>
    <dgm:pt modelId="{886FEF10-191C-4B46-A09B-73AF93B2BF51}">
      <dgm:prSet phldrT="[Text]"/>
      <dgm:spPr/>
      <dgm:t>
        <a:bodyPr/>
        <a:lstStyle/>
        <a:p>
          <a:r>
            <a:rPr lang="en-US" dirty="0" smtClean="0"/>
            <a:t>Software Lead</a:t>
          </a:r>
          <a:endParaRPr lang="en-US" dirty="0"/>
        </a:p>
      </dgm:t>
    </dgm:pt>
    <dgm:pt modelId="{64BBF025-046D-4C99-B0D4-C37F50EB642B}" type="parTrans" cxnId="{84AEAE19-B2DA-47E9-B540-2711869ABF1C}">
      <dgm:prSet/>
      <dgm:spPr/>
      <dgm:t>
        <a:bodyPr/>
        <a:lstStyle/>
        <a:p>
          <a:endParaRPr lang="en-US"/>
        </a:p>
      </dgm:t>
    </dgm:pt>
    <dgm:pt modelId="{3D0EE78B-3D0F-4DCE-AABE-BFC341FCDA3B}" type="sibTrans" cxnId="{84AEAE19-B2DA-47E9-B540-2711869ABF1C}">
      <dgm:prSet/>
      <dgm:spPr/>
      <dgm:t>
        <a:bodyPr/>
        <a:lstStyle/>
        <a:p>
          <a:endParaRPr lang="en-US"/>
        </a:p>
      </dgm:t>
    </dgm:pt>
    <dgm:pt modelId="{6DA53530-C9AE-484B-BF8A-449A4694A445}">
      <dgm:prSet phldrT="[Text]"/>
      <dgm:spPr/>
      <dgm:t>
        <a:bodyPr/>
        <a:lstStyle/>
        <a:p>
          <a:r>
            <a:rPr lang="en-US" dirty="0" smtClean="0"/>
            <a:t>Design software architecture</a:t>
          </a:r>
          <a:endParaRPr lang="en-US" dirty="0"/>
        </a:p>
      </dgm:t>
    </dgm:pt>
    <dgm:pt modelId="{3FD6D60D-5C51-4AE1-8640-D123F1288E57}" type="parTrans" cxnId="{6F14686B-6523-4F16-B871-9B87536AB64F}">
      <dgm:prSet/>
      <dgm:spPr/>
      <dgm:t>
        <a:bodyPr/>
        <a:lstStyle/>
        <a:p>
          <a:endParaRPr lang="en-US"/>
        </a:p>
      </dgm:t>
    </dgm:pt>
    <dgm:pt modelId="{365CC876-4D7B-4366-BBB0-C6036EFA27B3}" type="sibTrans" cxnId="{6F14686B-6523-4F16-B871-9B87536AB64F}">
      <dgm:prSet/>
      <dgm:spPr/>
      <dgm:t>
        <a:bodyPr/>
        <a:lstStyle/>
        <a:p>
          <a:endParaRPr lang="en-US"/>
        </a:p>
      </dgm:t>
    </dgm:pt>
    <dgm:pt modelId="{F367B245-694D-4D7F-A9FD-02367EC88FD1}">
      <dgm:prSet phldrT="[Text]"/>
      <dgm:spPr/>
      <dgm:t>
        <a:bodyPr/>
        <a:lstStyle/>
        <a:p>
          <a:r>
            <a:rPr lang="en-US" dirty="0" smtClean="0"/>
            <a:t>Test and maintain software update</a:t>
          </a:r>
          <a:endParaRPr lang="en-US" dirty="0"/>
        </a:p>
      </dgm:t>
    </dgm:pt>
    <dgm:pt modelId="{04867748-BD3E-4B11-B2E1-67AF35CC9B47}" type="parTrans" cxnId="{5A259C97-547D-4273-99A4-28989468FAE7}">
      <dgm:prSet/>
      <dgm:spPr/>
      <dgm:t>
        <a:bodyPr/>
        <a:lstStyle/>
        <a:p>
          <a:endParaRPr lang="en-US"/>
        </a:p>
      </dgm:t>
    </dgm:pt>
    <dgm:pt modelId="{9268AD71-2E14-4222-8C96-F3A9C50D4166}" type="sibTrans" cxnId="{5A259C97-547D-4273-99A4-28989468FAE7}">
      <dgm:prSet/>
      <dgm:spPr/>
      <dgm:t>
        <a:bodyPr/>
        <a:lstStyle/>
        <a:p>
          <a:endParaRPr lang="en-US"/>
        </a:p>
      </dgm:t>
    </dgm:pt>
    <dgm:pt modelId="{2C858511-D31D-4A20-AA3B-4383B546EB9F}">
      <dgm:prSet phldrT="[Text]"/>
      <dgm:spPr/>
      <dgm:t>
        <a:bodyPr/>
        <a:lstStyle/>
        <a:p>
          <a:r>
            <a:rPr lang="en-US" dirty="0" smtClean="0"/>
            <a:t>Implement hardware structure</a:t>
          </a:r>
          <a:endParaRPr lang="en-US" dirty="0"/>
        </a:p>
      </dgm:t>
    </dgm:pt>
    <dgm:pt modelId="{64725598-89ED-4835-A858-45CBA6F07984}" type="parTrans" cxnId="{DF1C2861-5A11-42EE-91CF-8EDE4C91941E}">
      <dgm:prSet/>
      <dgm:spPr/>
      <dgm:t>
        <a:bodyPr/>
        <a:lstStyle/>
        <a:p>
          <a:endParaRPr lang="en-US"/>
        </a:p>
      </dgm:t>
    </dgm:pt>
    <dgm:pt modelId="{8A0A2C05-BFC2-4AA4-A3D9-26148EC07451}" type="sibTrans" cxnId="{DF1C2861-5A11-42EE-91CF-8EDE4C91941E}">
      <dgm:prSet/>
      <dgm:spPr/>
      <dgm:t>
        <a:bodyPr/>
        <a:lstStyle/>
        <a:p>
          <a:endParaRPr lang="en-US"/>
        </a:p>
      </dgm:t>
    </dgm:pt>
    <dgm:pt modelId="{353ED2A7-26D6-4EF8-AEA5-539DA641E0E4}">
      <dgm:prSet phldrT="[Text]"/>
      <dgm:spPr/>
      <dgm:t>
        <a:bodyPr/>
        <a:lstStyle/>
        <a:p>
          <a:r>
            <a:rPr lang="en-US" dirty="0" smtClean="0"/>
            <a:t>Implement system design</a:t>
          </a:r>
          <a:endParaRPr lang="en-US" dirty="0"/>
        </a:p>
      </dgm:t>
    </dgm:pt>
    <dgm:pt modelId="{D99E37B6-4BE7-4EF3-9E29-EAA60F11A4DF}" type="parTrans" cxnId="{77707D3D-D4AC-4E48-B0D8-91D60F1C2431}">
      <dgm:prSet/>
      <dgm:spPr/>
      <dgm:t>
        <a:bodyPr/>
        <a:lstStyle/>
        <a:p>
          <a:endParaRPr lang="en-US"/>
        </a:p>
      </dgm:t>
    </dgm:pt>
    <dgm:pt modelId="{AC76E85A-0C3E-4ED6-8F6D-9FDDF1F77532}" type="sibTrans" cxnId="{77707D3D-D4AC-4E48-B0D8-91D60F1C2431}">
      <dgm:prSet/>
      <dgm:spPr/>
      <dgm:t>
        <a:bodyPr/>
        <a:lstStyle/>
        <a:p>
          <a:endParaRPr lang="en-US"/>
        </a:p>
      </dgm:t>
    </dgm:pt>
    <dgm:pt modelId="{C55916C8-C533-4C41-B8AC-E383DC4C6D71}" type="pres">
      <dgm:prSet presAssocID="{D22EA680-C614-4851-B033-996958F5303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540D45-5EC7-415B-BB85-36803AF45E78}" type="pres">
      <dgm:prSet presAssocID="{4ECD84A6-995B-464D-A24E-3A7189AC6B0C}" presName="compNode" presStyleCnt="0"/>
      <dgm:spPr/>
    </dgm:pt>
    <dgm:pt modelId="{69514762-019D-4D0D-A15B-54CB58031D44}" type="pres">
      <dgm:prSet presAssocID="{4ECD84A6-995B-464D-A24E-3A7189AC6B0C}" presName="aNode" presStyleLbl="bgShp" presStyleIdx="0" presStyleCnt="3"/>
      <dgm:spPr/>
      <dgm:t>
        <a:bodyPr/>
        <a:lstStyle/>
        <a:p>
          <a:endParaRPr lang="en-US"/>
        </a:p>
      </dgm:t>
    </dgm:pt>
    <dgm:pt modelId="{50D21CF7-A16F-4800-8D3E-D421471A53E1}" type="pres">
      <dgm:prSet presAssocID="{4ECD84A6-995B-464D-A24E-3A7189AC6B0C}" presName="textNode" presStyleLbl="bgShp" presStyleIdx="0" presStyleCnt="3"/>
      <dgm:spPr/>
      <dgm:t>
        <a:bodyPr/>
        <a:lstStyle/>
        <a:p>
          <a:endParaRPr lang="en-US"/>
        </a:p>
      </dgm:t>
    </dgm:pt>
    <dgm:pt modelId="{BA32B80B-7022-4EC3-99C1-63818313190D}" type="pres">
      <dgm:prSet presAssocID="{4ECD84A6-995B-464D-A24E-3A7189AC6B0C}" presName="compChildNode" presStyleCnt="0"/>
      <dgm:spPr/>
    </dgm:pt>
    <dgm:pt modelId="{8A021425-9F22-461F-90E3-3EAA15F04B98}" type="pres">
      <dgm:prSet presAssocID="{4ECD84A6-995B-464D-A24E-3A7189AC6B0C}" presName="theInnerList" presStyleCnt="0"/>
      <dgm:spPr/>
    </dgm:pt>
    <dgm:pt modelId="{23C7444B-DF55-4174-8BFF-D1BF4D26D7FC}" type="pres">
      <dgm:prSet presAssocID="{353296C7-D369-47BA-BA51-917F98F54AD9}" presName="child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10A11-91E5-429F-813F-13BFFB9866B3}" type="pres">
      <dgm:prSet presAssocID="{353296C7-D369-47BA-BA51-917F98F54AD9}" presName="aSpace2" presStyleCnt="0"/>
      <dgm:spPr/>
    </dgm:pt>
    <dgm:pt modelId="{EB76CCE5-A9E7-43B7-BB00-99655F7DF1BE}" type="pres">
      <dgm:prSet presAssocID="{DEFF1AAC-87E6-4422-8937-A5A1B3F0DAAF}" presName="child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1CC8D-5E1D-46BD-8982-5B6C969ACAFD}" type="pres">
      <dgm:prSet presAssocID="{DEFF1AAC-87E6-4422-8937-A5A1B3F0DAAF}" presName="aSpace2" presStyleCnt="0"/>
      <dgm:spPr/>
    </dgm:pt>
    <dgm:pt modelId="{FE7D951D-80B3-4835-B230-690C999379DC}" type="pres">
      <dgm:prSet presAssocID="{353ED2A7-26D6-4EF8-AEA5-539DA641E0E4}" presName="child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E063C-4D1A-4BD4-AE56-2C288B88188C}" type="pres">
      <dgm:prSet presAssocID="{4ECD84A6-995B-464D-A24E-3A7189AC6B0C}" presName="aSpace" presStyleCnt="0"/>
      <dgm:spPr/>
    </dgm:pt>
    <dgm:pt modelId="{BA7243DC-BD0C-4BBE-B66B-05016941683E}" type="pres">
      <dgm:prSet presAssocID="{05DB6C3E-E2D1-4BC7-A047-2BFABD98898F}" presName="compNode" presStyleCnt="0"/>
      <dgm:spPr/>
    </dgm:pt>
    <dgm:pt modelId="{D299F251-D7BC-403A-B302-F64E014EFF57}" type="pres">
      <dgm:prSet presAssocID="{05DB6C3E-E2D1-4BC7-A047-2BFABD98898F}" presName="aNode" presStyleLbl="bgShp" presStyleIdx="1" presStyleCnt="3"/>
      <dgm:spPr/>
      <dgm:t>
        <a:bodyPr/>
        <a:lstStyle/>
        <a:p>
          <a:endParaRPr lang="en-US"/>
        </a:p>
      </dgm:t>
    </dgm:pt>
    <dgm:pt modelId="{265B6745-9F3C-415B-B047-BF7F85092AA9}" type="pres">
      <dgm:prSet presAssocID="{05DB6C3E-E2D1-4BC7-A047-2BFABD98898F}" presName="textNode" presStyleLbl="bgShp" presStyleIdx="1" presStyleCnt="3"/>
      <dgm:spPr/>
      <dgm:t>
        <a:bodyPr/>
        <a:lstStyle/>
        <a:p>
          <a:endParaRPr lang="en-US"/>
        </a:p>
      </dgm:t>
    </dgm:pt>
    <dgm:pt modelId="{4B3B16F5-CF75-47B3-A185-65C35BB6AD17}" type="pres">
      <dgm:prSet presAssocID="{05DB6C3E-E2D1-4BC7-A047-2BFABD98898F}" presName="compChildNode" presStyleCnt="0"/>
      <dgm:spPr/>
    </dgm:pt>
    <dgm:pt modelId="{0AEA199C-3F1D-4D15-BD45-DC5C0272A531}" type="pres">
      <dgm:prSet presAssocID="{05DB6C3E-E2D1-4BC7-A047-2BFABD98898F}" presName="theInnerList" presStyleCnt="0"/>
      <dgm:spPr/>
    </dgm:pt>
    <dgm:pt modelId="{BCE2DFDF-4BCD-4F17-B3BC-0378CDF17722}" type="pres">
      <dgm:prSet presAssocID="{9BEC4DF7-17DC-4A69-ACCF-4E651451C1E4}" presName="child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8C032-C76F-4C22-9AAD-F04EF1566E35}" type="pres">
      <dgm:prSet presAssocID="{9BEC4DF7-17DC-4A69-ACCF-4E651451C1E4}" presName="aSpace2" presStyleCnt="0"/>
      <dgm:spPr/>
    </dgm:pt>
    <dgm:pt modelId="{52AE9739-76AA-455F-A346-8981377D13BA}" type="pres">
      <dgm:prSet presAssocID="{8917D97A-89D7-4405-97E8-28EE6C80C68D}" presName="child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0F5B28-4948-469F-91AE-72484B45CC18}" type="pres">
      <dgm:prSet presAssocID="{8917D97A-89D7-4405-97E8-28EE6C80C68D}" presName="aSpace2" presStyleCnt="0"/>
      <dgm:spPr/>
    </dgm:pt>
    <dgm:pt modelId="{55A2D40E-F0C2-4AF9-A6D7-4EC657F09925}" type="pres">
      <dgm:prSet presAssocID="{2C858511-D31D-4A20-AA3B-4383B546EB9F}" presName="child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441FCE-E147-4613-80A4-CBA8359D49E9}" type="pres">
      <dgm:prSet presAssocID="{05DB6C3E-E2D1-4BC7-A047-2BFABD98898F}" presName="aSpace" presStyleCnt="0"/>
      <dgm:spPr/>
    </dgm:pt>
    <dgm:pt modelId="{F493C6C7-5822-44A8-A3CA-FA1FF0A55CAD}" type="pres">
      <dgm:prSet presAssocID="{E8E985FF-A4EE-45E8-B103-6BEAC7F90BDF}" presName="compNode" presStyleCnt="0"/>
      <dgm:spPr/>
    </dgm:pt>
    <dgm:pt modelId="{4B87138F-789D-41D9-A73C-57C9ECBC215E}" type="pres">
      <dgm:prSet presAssocID="{E8E985FF-A4EE-45E8-B103-6BEAC7F90BDF}" presName="aNode" presStyleLbl="bgShp" presStyleIdx="2" presStyleCnt="3"/>
      <dgm:spPr/>
      <dgm:t>
        <a:bodyPr/>
        <a:lstStyle/>
        <a:p>
          <a:endParaRPr lang="en-US"/>
        </a:p>
      </dgm:t>
    </dgm:pt>
    <dgm:pt modelId="{2146EF99-C465-4C43-9D02-DCCAA2936278}" type="pres">
      <dgm:prSet presAssocID="{E8E985FF-A4EE-45E8-B103-6BEAC7F90BDF}" presName="textNode" presStyleLbl="bgShp" presStyleIdx="2" presStyleCnt="3"/>
      <dgm:spPr/>
      <dgm:t>
        <a:bodyPr/>
        <a:lstStyle/>
        <a:p>
          <a:endParaRPr lang="en-US"/>
        </a:p>
      </dgm:t>
    </dgm:pt>
    <dgm:pt modelId="{686BFCDA-50D0-4D0C-B347-B78E5A4468BE}" type="pres">
      <dgm:prSet presAssocID="{E8E985FF-A4EE-45E8-B103-6BEAC7F90BDF}" presName="compChildNode" presStyleCnt="0"/>
      <dgm:spPr/>
    </dgm:pt>
    <dgm:pt modelId="{EC1DFA2E-08C9-4C76-BF58-FA465CD3992F}" type="pres">
      <dgm:prSet presAssocID="{E8E985FF-A4EE-45E8-B103-6BEAC7F90BDF}" presName="theInnerList" presStyleCnt="0"/>
      <dgm:spPr/>
    </dgm:pt>
    <dgm:pt modelId="{5D3B31B8-01A7-40E2-8C9E-D443F8B150EC}" type="pres">
      <dgm:prSet presAssocID="{886FEF10-191C-4B46-A09B-73AF93B2BF51}" presName="child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013435-947B-4694-A52B-84506818AE0C}" type="pres">
      <dgm:prSet presAssocID="{886FEF10-191C-4B46-A09B-73AF93B2BF51}" presName="aSpace2" presStyleCnt="0"/>
      <dgm:spPr/>
    </dgm:pt>
    <dgm:pt modelId="{671E939F-86D1-46C2-889D-29C612F0C865}" type="pres">
      <dgm:prSet presAssocID="{6DA53530-C9AE-484B-BF8A-449A4694A445}" presName="child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0AD27-8B44-4AEF-8D91-74DC71C38067}" type="pres">
      <dgm:prSet presAssocID="{6DA53530-C9AE-484B-BF8A-449A4694A445}" presName="aSpace2" presStyleCnt="0"/>
      <dgm:spPr/>
    </dgm:pt>
    <dgm:pt modelId="{2C372E9E-3E6A-492B-B1C4-9194226C1424}" type="pres">
      <dgm:prSet presAssocID="{F367B245-694D-4D7F-A9FD-02367EC88FD1}" presName="child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776BB-B84F-4F79-A174-6447A3D20FAD}" type="presOf" srcId="{353ED2A7-26D6-4EF8-AEA5-539DA641E0E4}" destId="{FE7D951D-80B3-4835-B230-690C999379DC}" srcOrd="0" destOrd="0" presId="urn:microsoft.com/office/officeart/2005/8/layout/lProcess2"/>
    <dgm:cxn modelId="{6F14686B-6523-4F16-B871-9B87536AB64F}" srcId="{E8E985FF-A4EE-45E8-B103-6BEAC7F90BDF}" destId="{6DA53530-C9AE-484B-BF8A-449A4694A445}" srcOrd="1" destOrd="0" parTransId="{3FD6D60D-5C51-4AE1-8640-D123F1288E57}" sibTransId="{365CC876-4D7B-4366-BBB0-C6036EFA27B3}"/>
    <dgm:cxn modelId="{66B2654E-CD41-4CB8-A1A5-6BEB102E0063}" type="presOf" srcId="{6DA53530-C9AE-484B-BF8A-449A4694A445}" destId="{671E939F-86D1-46C2-889D-29C612F0C865}" srcOrd="0" destOrd="0" presId="urn:microsoft.com/office/officeart/2005/8/layout/lProcess2"/>
    <dgm:cxn modelId="{E2EEC817-B55B-4608-B6AC-A88D43D779DC}" type="presOf" srcId="{886FEF10-191C-4B46-A09B-73AF93B2BF51}" destId="{5D3B31B8-01A7-40E2-8C9E-D443F8B150EC}" srcOrd="0" destOrd="0" presId="urn:microsoft.com/office/officeart/2005/8/layout/lProcess2"/>
    <dgm:cxn modelId="{1C7CC416-9B5F-4D69-AE14-63830CB786D8}" type="presOf" srcId="{8917D97A-89D7-4405-97E8-28EE6C80C68D}" destId="{52AE9739-76AA-455F-A346-8981377D13BA}" srcOrd="0" destOrd="0" presId="urn:microsoft.com/office/officeart/2005/8/layout/lProcess2"/>
    <dgm:cxn modelId="{0DF96C75-B1E9-48D7-BE53-3ED6827C39C7}" srcId="{D22EA680-C614-4851-B033-996958F53032}" destId="{4ECD84A6-995B-464D-A24E-3A7189AC6B0C}" srcOrd="0" destOrd="0" parTransId="{54A2DC6E-9393-49DE-889A-5986EAECCF79}" sibTransId="{E835EC64-0898-480F-B273-F6B0676016D2}"/>
    <dgm:cxn modelId="{44D81AC6-1F52-40F2-9386-D61886708EEC}" srcId="{05DB6C3E-E2D1-4BC7-A047-2BFABD98898F}" destId="{8917D97A-89D7-4405-97E8-28EE6C80C68D}" srcOrd="1" destOrd="0" parTransId="{61127C0D-102A-4B36-91F6-1B7F91B885CE}" sibTransId="{FE748FCA-51D3-4686-9E91-3B471AC52477}"/>
    <dgm:cxn modelId="{342A4C43-A68B-4A95-975A-3088DA9A1C7C}" type="presOf" srcId="{E8E985FF-A4EE-45E8-B103-6BEAC7F90BDF}" destId="{2146EF99-C465-4C43-9D02-DCCAA2936278}" srcOrd="1" destOrd="0" presId="urn:microsoft.com/office/officeart/2005/8/layout/lProcess2"/>
    <dgm:cxn modelId="{639EEBAF-B629-4B14-BA7B-1B82B8728804}" type="presOf" srcId="{4ECD84A6-995B-464D-A24E-3A7189AC6B0C}" destId="{50D21CF7-A16F-4800-8D3E-D421471A53E1}" srcOrd="1" destOrd="0" presId="urn:microsoft.com/office/officeart/2005/8/layout/lProcess2"/>
    <dgm:cxn modelId="{BD2826EC-B7DC-4442-9FA4-15909A1D8E24}" type="presOf" srcId="{F367B245-694D-4D7F-A9FD-02367EC88FD1}" destId="{2C372E9E-3E6A-492B-B1C4-9194226C1424}" srcOrd="0" destOrd="0" presId="urn:microsoft.com/office/officeart/2005/8/layout/lProcess2"/>
    <dgm:cxn modelId="{DCA6A9A6-E789-4BB4-8CDC-38CE9941C8A9}" type="presOf" srcId="{05DB6C3E-E2D1-4BC7-A047-2BFABD98898F}" destId="{265B6745-9F3C-415B-B047-BF7F85092AA9}" srcOrd="1" destOrd="0" presId="urn:microsoft.com/office/officeart/2005/8/layout/lProcess2"/>
    <dgm:cxn modelId="{FD657033-2DBD-4B36-8383-E861A5904538}" type="presOf" srcId="{E8E985FF-A4EE-45E8-B103-6BEAC7F90BDF}" destId="{4B87138F-789D-41D9-A73C-57C9ECBC215E}" srcOrd="0" destOrd="0" presId="urn:microsoft.com/office/officeart/2005/8/layout/lProcess2"/>
    <dgm:cxn modelId="{77707D3D-D4AC-4E48-B0D8-91D60F1C2431}" srcId="{4ECD84A6-995B-464D-A24E-3A7189AC6B0C}" destId="{353ED2A7-26D6-4EF8-AEA5-539DA641E0E4}" srcOrd="2" destOrd="0" parTransId="{D99E37B6-4BE7-4EF3-9E29-EAA60F11A4DF}" sibTransId="{AC76E85A-0C3E-4ED6-8F6D-9FDDF1F77532}"/>
    <dgm:cxn modelId="{F3466E67-D97B-4A5A-B7C8-BF14D72EF6C3}" srcId="{4ECD84A6-995B-464D-A24E-3A7189AC6B0C}" destId="{DEFF1AAC-87E6-4422-8937-A5A1B3F0DAAF}" srcOrd="1" destOrd="0" parTransId="{9FBE9190-37E0-4603-B683-49CC8AA79414}" sibTransId="{DD88F8C5-A41C-4F28-B63E-5C1CDF290547}"/>
    <dgm:cxn modelId="{3BDA30DC-65EB-4D12-AFC4-D4F38ADB94C1}" srcId="{D22EA680-C614-4851-B033-996958F53032}" destId="{05DB6C3E-E2D1-4BC7-A047-2BFABD98898F}" srcOrd="1" destOrd="0" parTransId="{F00E2393-0BFC-44EC-B293-A4566550FC79}" sibTransId="{51D13125-DAB9-4B93-B470-FCE99EA8B5BD}"/>
    <dgm:cxn modelId="{CF3D97F5-B3C2-40B9-AE1A-7AF9D8DD488E}" type="presOf" srcId="{353296C7-D369-47BA-BA51-917F98F54AD9}" destId="{23C7444B-DF55-4174-8BFF-D1BF4D26D7FC}" srcOrd="0" destOrd="0" presId="urn:microsoft.com/office/officeart/2005/8/layout/lProcess2"/>
    <dgm:cxn modelId="{721AC810-7F0E-4DB2-8AE1-CDD04FBDE3D9}" type="presOf" srcId="{4ECD84A6-995B-464D-A24E-3A7189AC6B0C}" destId="{69514762-019D-4D0D-A15B-54CB58031D44}" srcOrd="0" destOrd="0" presId="urn:microsoft.com/office/officeart/2005/8/layout/lProcess2"/>
    <dgm:cxn modelId="{5A259C97-547D-4273-99A4-28989468FAE7}" srcId="{E8E985FF-A4EE-45E8-B103-6BEAC7F90BDF}" destId="{F367B245-694D-4D7F-A9FD-02367EC88FD1}" srcOrd="2" destOrd="0" parTransId="{04867748-BD3E-4B11-B2E1-67AF35CC9B47}" sibTransId="{9268AD71-2E14-4222-8C96-F3A9C50D4166}"/>
    <dgm:cxn modelId="{C1E5E151-3E50-4BA2-84C7-ABA2E85E2D49}" srcId="{D22EA680-C614-4851-B033-996958F53032}" destId="{E8E985FF-A4EE-45E8-B103-6BEAC7F90BDF}" srcOrd="2" destOrd="0" parTransId="{2420D9E3-507E-4651-B7D9-9E690BFA906C}" sibTransId="{B8A2E16D-B1E4-4524-A429-FE0193DFE0B7}"/>
    <dgm:cxn modelId="{AB5A9476-DBB2-4281-9B5E-0B85C66A373D}" type="presOf" srcId="{9BEC4DF7-17DC-4A69-ACCF-4E651451C1E4}" destId="{BCE2DFDF-4BCD-4F17-B3BC-0378CDF17722}" srcOrd="0" destOrd="0" presId="urn:microsoft.com/office/officeart/2005/8/layout/lProcess2"/>
    <dgm:cxn modelId="{A0FFC780-D4CA-42B4-90F2-9D5D0BD0E8DE}" type="presOf" srcId="{D22EA680-C614-4851-B033-996958F53032}" destId="{C55916C8-C533-4C41-B8AC-E383DC4C6D71}" srcOrd="0" destOrd="0" presId="urn:microsoft.com/office/officeart/2005/8/layout/lProcess2"/>
    <dgm:cxn modelId="{493EC3B1-38E9-40DF-8E14-131A67E1D7E7}" srcId="{05DB6C3E-E2D1-4BC7-A047-2BFABD98898F}" destId="{9BEC4DF7-17DC-4A69-ACCF-4E651451C1E4}" srcOrd="0" destOrd="0" parTransId="{BF5FD11A-A911-4909-B8E5-8E069255EC0D}" sibTransId="{175F3A27-4AD5-4A61-9A19-E21E6C4B703F}"/>
    <dgm:cxn modelId="{B5A572D3-0A84-4B59-9DCB-BF124B292E01}" srcId="{4ECD84A6-995B-464D-A24E-3A7189AC6B0C}" destId="{353296C7-D369-47BA-BA51-917F98F54AD9}" srcOrd="0" destOrd="0" parTransId="{54C630F6-57BC-457D-8505-4A28C6F267D6}" sibTransId="{3E7E1C64-98AA-439C-9344-F91EF41E795F}"/>
    <dgm:cxn modelId="{3188D23F-4BE4-4EF9-86B0-1F05F16E79B7}" type="presOf" srcId="{05DB6C3E-E2D1-4BC7-A047-2BFABD98898F}" destId="{D299F251-D7BC-403A-B302-F64E014EFF57}" srcOrd="0" destOrd="0" presId="urn:microsoft.com/office/officeart/2005/8/layout/lProcess2"/>
    <dgm:cxn modelId="{BE128B35-32FB-40D6-AC98-AFE5B1501784}" type="presOf" srcId="{DEFF1AAC-87E6-4422-8937-A5A1B3F0DAAF}" destId="{EB76CCE5-A9E7-43B7-BB00-99655F7DF1BE}" srcOrd="0" destOrd="0" presId="urn:microsoft.com/office/officeart/2005/8/layout/lProcess2"/>
    <dgm:cxn modelId="{84AEAE19-B2DA-47E9-B540-2711869ABF1C}" srcId="{E8E985FF-A4EE-45E8-B103-6BEAC7F90BDF}" destId="{886FEF10-191C-4B46-A09B-73AF93B2BF51}" srcOrd="0" destOrd="0" parTransId="{64BBF025-046D-4C99-B0D4-C37F50EB642B}" sibTransId="{3D0EE78B-3D0F-4DCE-AABE-BFC341FCDA3B}"/>
    <dgm:cxn modelId="{DA842CBB-05B8-4DB3-8DC1-DC904C022EBB}" type="presOf" srcId="{2C858511-D31D-4A20-AA3B-4383B546EB9F}" destId="{55A2D40E-F0C2-4AF9-A6D7-4EC657F09925}" srcOrd="0" destOrd="0" presId="urn:microsoft.com/office/officeart/2005/8/layout/lProcess2"/>
    <dgm:cxn modelId="{DF1C2861-5A11-42EE-91CF-8EDE4C91941E}" srcId="{05DB6C3E-E2D1-4BC7-A047-2BFABD98898F}" destId="{2C858511-D31D-4A20-AA3B-4383B546EB9F}" srcOrd="2" destOrd="0" parTransId="{64725598-89ED-4835-A858-45CBA6F07984}" sibTransId="{8A0A2C05-BFC2-4AA4-A3D9-26148EC07451}"/>
    <dgm:cxn modelId="{6F49C554-5326-4EAE-A1F0-8CFB24404414}" type="presParOf" srcId="{C55916C8-C533-4C41-B8AC-E383DC4C6D71}" destId="{84540D45-5EC7-415B-BB85-36803AF45E78}" srcOrd="0" destOrd="0" presId="urn:microsoft.com/office/officeart/2005/8/layout/lProcess2"/>
    <dgm:cxn modelId="{3D69FFC7-3040-414F-B4BB-79A0FD1A3FAF}" type="presParOf" srcId="{84540D45-5EC7-415B-BB85-36803AF45E78}" destId="{69514762-019D-4D0D-A15B-54CB58031D44}" srcOrd="0" destOrd="0" presId="urn:microsoft.com/office/officeart/2005/8/layout/lProcess2"/>
    <dgm:cxn modelId="{8B8CC8E4-4048-4290-B091-35875E29EF59}" type="presParOf" srcId="{84540D45-5EC7-415B-BB85-36803AF45E78}" destId="{50D21CF7-A16F-4800-8D3E-D421471A53E1}" srcOrd="1" destOrd="0" presId="urn:microsoft.com/office/officeart/2005/8/layout/lProcess2"/>
    <dgm:cxn modelId="{CFBAB365-00A0-443D-A0B7-B19D42193A97}" type="presParOf" srcId="{84540D45-5EC7-415B-BB85-36803AF45E78}" destId="{BA32B80B-7022-4EC3-99C1-63818313190D}" srcOrd="2" destOrd="0" presId="urn:microsoft.com/office/officeart/2005/8/layout/lProcess2"/>
    <dgm:cxn modelId="{23D36E88-D29B-444B-AD72-30DA88D423AD}" type="presParOf" srcId="{BA32B80B-7022-4EC3-99C1-63818313190D}" destId="{8A021425-9F22-461F-90E3-3EAA15F04B98}" srcOrd="0" destOrd="0" presId="urn:microsoft.com/office/officeart/2005/8/layout/lProcess2"/>
    <dgm:cxn modelId="{8D76AC23-A86E-4519-89BF-2410DDC438C7}" type="presParOf" srcId="{8A021425-9F22-461F-90E3-3EAA15F04B98}" destId="{23C7444B-DF55-4174-8BFF-D1BF4D26D7FC}" srcOrd="0" destOrd="0" presId="urn:microsoft.com/office/officeart/2005/8/layout/lProcess2"/>
    <dgm:cxn modelId="{ECAE0340-FCC0-423E-9AD8-742A7345FDE1}" type="presParOf" srcId="{8A021425-9F22-461F-90E3-3EAA15F04B98}" destId="{5EB10A11-91E5-429F-813F-13BFFB9866B3}" srcOrd="1" destOrd="0" presId="urn:microsoft.com/office/officeart/2005/8/layout/lProcess2"/>
    <dgm:cxn modelId="{B1527C4B-3EA5-442A-9E4C-5EB1DDA5A38A}" type="presParOf" srcId="{8A021425-9F22-461F-90E3-3EAA15F04B98}" destId="{EB76CCE5-A9E7-43B7-BB00-99655F7DF1BE}" srcOrd="2" destOrd="0" presId="urn:microsoft.com/office/officeart/2005/8/layout/lProcess2"/>
    <dgm:cxn modelId="{F5EBDC1B-5864-4568-90BF-8F20E6903C8E}" type="presParOf" srcId="{8A021425-9F22-461F-90E3-3EAA15F04B98}" destId="{BF51CC8D-5E1D-46BD-8982-5B6C969ACAFD}" srcOrd="3" destOrd="0" presId="urn:microsoft.com/office/officeart/2005/8/layout/lProcess2"/>
    <dgm:cxn modelId="{D3B7B7DF-BDA8-4EE9-A60B-645804732B59}" type="presParOf" srcId="{8A021425-9F22-461F-90E3-3EAA15F04B98}" destId="{FE7D951D-80B3-4835-B230-690C999379DC}" srcOrd="4" destOrd="0" presId="urn:microsoft.com/office/officeart/2005/8/layout/lProcess2"/>
    <dgm:cxn modelId="{789B715A-0F75-4B56-B965-25EF7E43CE17}" type="presParOf" srcId="{C55916C8-C533-4C41-B8AC-E383DC4C6D71}" destId="{0F1E063C-4D1A-4BD4-AE56-2C288B88188C}" srcOrd="1" destOrd="0" presId="urn:microsoft.com/office/officeart/2005/8/layout/lProcess2"/>
    <dgm:cxn modelId="{E114DEEA-6EDE-46DD-B6C0-8AC8761BFE8E}" type="presParOf" srcId="{C55916C8-C533-4C41-B8AC-E383DC4C6D71}" destId="{BA7243DC-BD0C-4BBE-B66B-05016941683E}" srcOrd="2" destOrd="0" presId="urn:microsoft.com/office/officeart/2005/8/layout/lProcess2"/>
    <dgm:cxn modelId="{42939AC2-B04F-4FAD-B5F5-CCC18D78E75C}" type="presParOf" srcId="{BA7243DC-BD0C-4BBE-B66B-05016941683E}" destId="{D299F251-D7BC-403A-B302-F64E014EFF57}" srcOrd="0" destOrd="0" presId="urn:microsoft.com/office/officeart/2005/8/layout/lProcess2"/>
    <dgm:cxn modelId="{7C18DC7E-79D5-4CEB-91EA-EFBA94B8CC4D}" type="presParOf" srcId="{BA7243DC-BD0C-4BBE-B66B-05016941683E}" destId="{265B6745-9F3C-415B-B047-BF7F85092AA9}" srcOrd="1" destOrd="0" presId="urn:microsoft.com/office/officeart/2005/8/layout/lProcess2"/>
    <dgm:cxn modelId="{080D6F01-9D94-4C7F-981C-9BBC65A10E62}" type="presParOf" srcId="{BA7243DC-BD0C-4BBE-B66B-05016941683E}" destId="{4B3B16F5-CF75-47B3-A185-65C35BB6AD17}" srcOrd="2" destOrd="0" presId="urn:microsoft.com/office/officeart/2005/8/layout/lProcess2"/>
    <dgm:cxn modelId="{07B71DD6-851A-4610-82A2-CBD278510CD7}" type="presParOf" srcId="{4B3B16F5-CF75-47B3-A185-65C35BB6AD17}" destId="{0AEA199C-3F1D-4D15-BD45-DC5C0272A531}" srcOrd="0" destOrd="0" presId="urn:microsoft.com/office/officeart/2005/8/layout/lProcess2"/>
    <dgm:cxn modelId="{C3552943-E3D6-459C-85F5-9641E28F4CCC}" type="presParOf" srcId="{0AEA199C-3F1D-4D15-BD45-DC5C0272A531}" destId="{BCE2DFDF-4BCD-4F17-B3BC-0378CDF17722}" srcOrd="0" destOrd="0" presId="urn:microsoft.com/office/officeart/2005/8/layout/lProcess2"/>
    <dgm:cxn modelId="{C4482900-CE09-43F2-8BA2-A81E6AB1774C}" type="presParOf" srcId="{0AEA199C-3F1D-4D15-BD45-DC5C0272A531}" destId="{EDA8C032-C76F-4C22-9AAD-F04EF1566E35}" srcOrd="1" destOrd="0" presId="urn:microsoft.com/office/officeart/2005/8/layout/lProcess2"/>
    <dgm:cxn modelId="{D6631862-4B58-4DE8-83D0-5E280E8E97E4}" type="presParOf" srcId="{0AEA199C-3F1D-4D15-BD45-DC5C0272A531}" destId="{52AE9739-76AA-455F-A346-8981377D13BA}" srcOrd="2" destOrd="0" presId="urn:microsoft.com/office/officeart/2005/8/layout/lProcess2"/>
    <dgm:cxn modelId="{4971317D-C43B-4DE6-A575-A5814D68D782}" type="presParOf" srcId="{0AEA199C-3F1D-4D15-BD45-DC5C0272A531}" destId="{BC0F5B28-4948-469F-91AE-72484B45CC18}" srcOrd="3" destOrd="0" presId="urn:microsoft.com/office/officeart/2005/8/layout/lProcess2"/>
    <dgm:cxn modelId="{1DFDCB91-C73C-43A5-8A41-F6912331EB1D}" type="presParOf" srcId="{0AEA199C-3F1D-4D15-BD45-DC5C0272A531}" destId="{55A2D40E-F0C2-4AF9-A6D7-4EC657F09925}" srcOrd="4" destOrd="0" presId="urn:microsoft.com/office/officeart/2005/8/layout/lProcess2"/>
    <dgm:cxn modelId="{7CD73584-7B6F-4C52-B9D3-E4E4000D4DF1}" type="presParOf" srcId="{C55916C8-C533-4C41-B8AC-E383DC4C6D71}" destId="{0A441FCE-E147-4613-80A4-CBA8359D49E9}" srcOrd="3" destOrd="0" presId="urn:microsoft.com/office/officeart/2005/8/layout/lProcess2"/>
    <dgm:cxn modelId="{607269F0-5339-4FC1-83A3-AEDDEED6D8D2}" type="presParOf" srcId="{C55916C8-C533-4C41-B8AC-E383DC4C6D71}" destId="{F493C6C7-5822-44A8-A3CA-FA1FF0A55CAD}" srcOrd="4" destOrd="0" presId="urn:microsoft.com/office/officeart/2005/8/layout/lProcess2"/>
    <dgm:cxn modelId="{BEE7806A-F858-4A70-8253-2F76137EA234}" type="presParOf" srcId="{F493C6C7-5822-44A8-A3CA-FA1FF0A55CAD}" destId="{4B87138F-789D-41D9-A73C-57C9ECBC215E}" srcOrd="0" destOrd="0" presId="urn:microsoft.com/office/officeart/2005/8/layout/lProcess2"/>
    <dgm:cxn modelId="{85A61B72-EA0A-4B46-AA58-95EAB1B35EC3}" type="presParOf" srcId="{F493C6C7-5822-44A8-A3CA-FA1FF0A55CAD}" destId="{2146EF99-C465-4C43-9D02-DCCAA2936278}" srcOrd="1" destOrd="0" presId="urn:microsoft.com/office/officeart/2005/8/layout/lProcess2"/>
    <dgm:cxn modelId="{CCDA24C3-36E0-4F57-AE3F-93578742E124}" type="presParOf" srcId="{F493C6C7-5822-44A8-A3CA-FA1FF0A55CAD}" destId="{686BFCDA-50D0-4D0C-B347-B78E5A4468BE}" srcOrd="2" destOrd="0" presId="urn:microsoft.com/office/officeart/2005/8/layout/lProcess2"/>
    <dgm:cxn modelId="{2FD277CE-8914-4B81-B24A-A2208D18C242}" type="presParOf" srcId="{686BFCDA-50D0-4D0C-B347-B78E5A4468BE}" destId="{EC1DFA2E-08C9-4C76-BF58-FA465CD3992F}" srcOrd="0" destOrd="0" presId="urn:microsoft.com/office/officeart/2005/8/layout/lProcess2"/>
    <dgm:cxn modelId="{53A7AFAC-0363-422E-93E7-2A8B6DC94B8C}" type="presParOf" srcId="{EC1DFA2E-08C9-4C76-BF58-FA465CD3992F}" destId="{5D3B31B8-01A7-40E2-8C9E-D443F8B150EC}" srcOrd="0" destOrd="0" presId="urn:microsoft.com/office/officeart/2005/8/layout/lProcess2"/>
    <dgm:cxn modelId="{48BA9606-3D65-4473-947A-E4D38DDB2EEB}" type="presParOf" srcId="{EC1DFA2E-08C9-4C76-BF58-FA465CD3992F}" destId="{A5013435-947B-4694-A52B-84506818AE0C}" srcOrd="1" destOrd="0" presId="urn:microsoft.com/office/officeart/2005/8/layout/lProcess2"/>
    <dgm:cxn modelId="{DFBFCFA7-B94B-44FB-B63B-699A06A56CB2}" type="presParOf" srcId="{EC1DFA2E-08C9-4C76-BF58-FA465CD3992F}" destId="{671E939F-86D1-46C2-889D-29C612F0C865}" srcOrd="2" destOrd="0" presId="urn:microsoft.com/office/officeart/2005/8/layout/lProcess2"/>
    <dgm:cxn modelId="{9D4EADEC-B8B0-4BFD-960F-045AFD957231}" type="presParOf" srcId="{EC1DFA2E-08C9-4C76-BF58-FA465CD3992F}" destId="{2570AD27-8B44-4AEF-8D91-74DC71C38067}" srcOrd="3" destOrd="0" presId="urn:microsoft.com/office/officeart/2005/8/layout/lProcess2"/>
    <dgm:cxn modelId="{48227E33-F2E3-48C4-9B29-43B7A0A0455A}" type="presParOf" srcId="{EC1DFA2E-08C9-4C76-BF58-FA465CD3992F}" destId="{2C372E9E-3E6A-492B-B1C4-9194226C142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14762-019D-4D0D-A15B-54CB58031D44}">
      <dsp:nvSpPr>
        <dsp:cNvPr id="0" name=""/>
        <dsp:cNvSpPr/>
      </dsp:nvSpPr>
      <dsp:spPr>
        <a:xfrm>
          <a:off x="1118" y="0"/>
          <a:ext cx="2907691" cy="4114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Maryam</a:t>
          </a:r>
          <a:endParaRPr lang="en-US" sz="5600" kern="1200" dirty="0"/>
        </a:p>
      </dsp:txBody>
      <dsp:txXfrm>
        <a:off x="1118" y="0"/>
        <a:ext cx="2907691" cy="1234440"/>
      </dsp:txXfrm>
    </dsp:sp>
    <dsp:sp modelId="{23C7444B-DF55-4174-8BFF-D1BF4D26D7FC}">
      <dsp:nvSpPr>
        <dsp:cNvPr id="0" name=""/>
        <dsp:cNvSpPr/>
      </dsp:nvSpPr>
      <dsp:spPr>
        <a:xfrm>
          <a:off x="291887" y="1234791"/>
          <a:ext cx="2326152" cy="808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Design Lead</a:t>
          </a:r>
          <a:endParaRPr lang="en-US" sz="2100" kern="1200" dirty="0"/>
        </a:p>
      </dsp:txBody>
      <dsp:txXfrm>
        <a:off x="315564" y="1258468"/>
        <a:ext cx="2278798" cy="761039"/>
      </dsp:txXfrm>
    </dsp:sp>
    <dsp:sp modelId="{EB76CCE5-A9E7-43B7-BB00-99655F7DF1BE}">
      <dsp:nvSpPr>
        <dsp:cNvPr id="0" name=""/>
        <dsp:cNvSpPr/>
      </dsp:nvSpPr>
      <dsp:spPr>
        <a:xfrm>
          <a:off x="291887" y="2167553"/>
          <a:ext cx="2326152" cy="808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Design system functionality</a:t>
          </a:r>
          <a:endParaRPr lang="en-US" sz="2100" kern="1200" dirty="0"/>
        </a:p>
      </dsp:txBody>
      <dsp:txXfrm>
        <a:off x="315564" y="2191230"/>
        <a:ext cx="2278798" cy="761039"/>
      </dsp:txXfrm>
    </dsp:sp>
    <dsp:sp modelId="{FE7D951D-80B3-4835-B230-690C999379DC}">
      <dsp:nvSpPr>
        <dsp:cNvPr id="0" name=""/>
        <dsp:cNvSpPr/>
      </dsp:nvSpPr>
      <dsp:spPr>
        <a:xfrm>
          <a:off x="291887" y="3100314"/>
          <a:ext cx="2326152" cy="808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Implement system design</a:t>
          </a:r>
          <a:endParaRPr lang="en-US" sz="2100" kern="1200" dirty="0"/>
        </a:p>
      </dsp:txBody>
      <dsp:txXfrm>
        <a:off x="315564" y="3123991"/>
        <a:ext cx="2278798" cy="761039"/>
      </dsp:txXfrm>
    </dsp:sp>
    <dsp:sp modelId="{D299F251-D7BC-403A-B302-F64E014EFF57}">
      <dsp:nvSpPr>
        <dsp:cNvPr id="0" name=""/>
        <dsp:cNvSpPr/>
      </dsp:nvSpPr>
      <dsp:spPr>
        <a:xfrm>
          <a:off x="3126886" y="0"/>
          <a:ext cx="2907691" cy="4114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John</a:t>
          </a:r>
          <a:endParaRPr lang="en-US" sz="5600" kern="1200" dirty="0"/>
        </a:p>
      </dsp:txBody>
      <dsp:txXfrm>
        <a:off x="3126886" y="0"/>
        <a:ext cx="2907691" cy="1234440"/>
      </dsp:txXfrm>
    </dsp:sp>
    <dsp:sp modelId="{BCE2DFDF-4BCD-4F17-B3BC-0378CDF17722}">
      <dsp:nvSpPr>
        <dsp:cNvPr id="0" name=""/>
        <dsp:cNvSpPr/>
      </dsp:nvSpPr>
      <dsp:spPr>
        <a:xfrm>
          <a:off x="3417655" y="1234791"/>
          <a:ext cx="2326152" cy="808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Hardware Lead</a:t>
          </a:r>
          <a:endParaRPr lang="en-US" sz="2100" kern="1200" dirty="0"/>
        </a:p>
      </dsp:txBody>
      <dsp:txXfrm>
        <a:off x="3441332" y="1258468"/>
        <a:ext cx="2278798" cy="761039"/>
      </dsp:txXfrm>
    </dsp:sp>
    <dsp:sp modelId="{52AE9739-76AA-455F-A346-8981377D13BA}">
      <dsp:nvSpPr>
        <dsp:cNvPr id="0" name=""/>
        <dsp:cNvSpPr/>
      </dsp:nvSpPr>
      <dsp:spPr>
        <a:xfrm>
          <a:off x="3417655" y="2167553"/>
          <a:ext cx="2326152" cy="808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Design circuit layout </a:t>
          </a:r>
          <a:endParaRPr lang="en-US" sz="2100" kern="1200" dirty="0"/>
        </a:p>
      </dsp:txBody>
      <dsp:txXfrm>
        <a:off x="3441332" y="2191230"/>
        <a:ext cx="2278798" cy="761039"/>
      </dsp:txXfrm>
    </dsp:sp>
    <dsp:sp modelId="{55A2D40E-F0C2-4AF9-A6D7-4EC657F09925}">
      <dsp:nvSpPr>
        <dsp:cNvPr id="0" name=""/>
        <dsp:cNvSpPr/>
      </dsp:nvSpPr>
      <dsp:spPr>
        <a:xfrm>
          <a:off x="3417655" y="3100314"/>
          <a:ext cx="2326152" cy="808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Implement hardware structure</a:t>
          </a:r>
          <a:endParaRPr lang="en-US" sz="2100" kern="1200" dirty="0"/>
        </a:p>
      </dsp:txBody>
      <dsp:txXfrm>
        <a:off x="3441332" y="3123991"/>
        <a:ext cx="2278798" cy="761039"/>
      </dsp:txXfrm>
    </dsp:sp>
    <dsp:sp modelId="{4B87138F-789D-41D9-A73C-57C9ECBC215E}">
      <dsp:nvSpPr>
        <dsp:cNvPr id="0" name=""/>
        <dsp:cNvSpPr/>
      </dsp:nvSpPr>
      <dsp:spPr>
        <a:xfrm>
          <a:off x="6252654" y="0"/>
          <a:ext cx="2907691" cy="4114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Jacob</a:t>
          </a:r>
          <a:endParaRPr lang="en-US" sz="5600" kern="1200" dirty="0"/>
        </a:p>
      </dsp:txBody>
      <dsp:txXfrm>
        <a:off x="6252654" y="0"/>
        <a:ext cx="2907691" cy="1234440"/>
      </dsp:txXfrm>
    </dsp:sp>
    <dsp:sp modelId="{5D3B31B8-01A7-40E2-8C9E-D443F8B150EC}">
      <dsp:nvSpPr>
        <dsp:cNvPr id="0" name=""/>
        <dsp:cNvSpPr/>
      </dsp:nvSpPr>
      <dsp:spPr>
        <a:xfrm>
          <a:off x="6543423" y="1234791"/>
          <a:ext cx="2326152" cy="808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Software Lead</a:t>
          </a:r>
          <a:endParaRPr lang="en-US" sz="2100" kern="1200" dirty="0"/>
        </a:p>
      </dsp:txBody>
      <dsp:txXfrm>
        <a:off x="6567100" y="1258468"/>
        <a:ext cx="2278798" cy="761039"/>
      </dsp:txXfrm>
    </dsp:sp>
    <dsp:sp modelId="{671E939F-86D1-46C2-889D-29C612F0C865}">
      <dsp:nvSpPr>
        <dsp:cNvPr id="0" name=""/>
        <dsp:cNvSpPr/>
      </dsp:nvSpPr>
      <dsp:spPr>
        <a:xfrm>
          <a:off x="6543423" y="2167553"/>
          <a:ext cx="2326152" cy="808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Design software architecture</a:t>
          </a:r>
          <a:endParaRPr lang="en-US" sz="2100" kern="1200" dirty="0"/>
        </a:p>
      </dsp:txBody>
      <dsp:txXfrm>
        <a:off x="6567100" y="2191230"/>
        <a:ext cx="2278798" cy="761039"/>
      </dsp:txXfrm>
    </dsp:sp>
    <dsp:sp modelId="{2C372E9E-3E6A-492B-B1C4-9194226C1424}">
      <dsp:nvSpPr>
        <dsp:cNvPr id="0" name=""/>
        <dsp:cNvSpPr/>
      </dsp:nvSpPr>
      <dsp:spPr>
        <a:xfrm>
          <a:off x="6543423" y="3100314"/>
          <a:ext cx="2326152" cy="808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Test and maintain software update</a:t>
          </a:r>
          <a:endParaRPr lang="en-US" sz="2100" kern="1200" dirty="0"/>
        </a:p>
      </dsp:txBody>
      <dsp:txXfrm>
        <a:off x="6567100" y="3123991"/>
        <a:ext cx="2278798" cy="761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11/21/2014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11/21/2014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11/21/2014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11/21/2014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11/21/2014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11/21/2014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11/21/2014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11/21/2014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11/21/2014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11/21/2014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11/21/2014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11/21/2014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11/21/2014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MJ</a:t>
            </a:r>
            <a:r>
              <a:rPr lang="en-US" baseline="30000" dirty="0" smtClean="0"/>
              <a:t>2</a:t>
            </a:r>
            <a:r>
              <a:rPr lang="en-US" dirty="0" smtClean="0"/>
              <a:t> Robotics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Maryam Abdul-wahid, John Gentry, and Jacob Dorer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Build and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and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Develop an line following software and hardware</a:t>
            </a:r>
          </a:p>
          <a:p>
            <a:r>
              <a:rPr lang="en-US" dirty="0" smtClean="0"/>
              <a:t>Bar code reading </a:t>
            </a:r>
            <a:r>
              <a:rPr lang="en-US" dirty="0" smtClean="0"/>
              <a:t>software</a:t>
            </a:r>
          </a:p>
          <a:p>
            <a:r>
              <a:rPr lang="en-US" dirty="0" smtClean="0"/>
              <a:t>Construct controller/joystick unit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667000"/>
            <a:ext cx="4416552" cy="3124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Adjusting trim to allow for optimal line following</a:t>
            </a:r>
          </a:p>
          <a:p>
            <a:r>
              <a:rPr lang="en-US" dirty="0" smtClean="0"/>
              <a:t>Practice driving over and scanning bar codes </a:t>
            </a:r>
            <a:endParaRPr lang="en-US" dirty="0" smtClean="0"/>
          </a:p>
          <a:p>
            <a:r>
              <a:rPr lang="en-US" dirty="0" smtClean="0"/>
              <a:t>Auto-calibration for IR receivers and motor control</a:t>
            </a:r>
            <a:endParaRPr lang="en-US" dirty="0" smtClean="0"/>
          </a:p>
          <a:p>
            <a:r>
              <a:rPr lang="en-US" dirty="0" smtClean="0"/>
              <a:t>Run robot out of autonomous mode/control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885949"/>
            <a:ext cx="5552546" cy="3123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1904999"/>
            <a:ext cx="5484811" cy="30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50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r>
              <a:rPr lang="en-US" dirty="0" smtClean="0"/>
              <a:t>Electrical Schematic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57" y="1371600"/>
            <a:ext cx="9142857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Responsibility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7355566"/>
              </p:ext>
            </p:extLst>
          </p:nvPr>
        </p:nvGraphicFramePr>
        <p:xfrm>
          <a:off x="1504950" y="1905000"/>
          <a:ext cx="9161464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03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1" y="2362200"/>
            <a:ext cx="11652241" cy="41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7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65187"/>
            <a:ext cx="9144001" cy="1371600"/>
          </a:xfrm>
        </p:spPr>
        <p:txBody>
          <a:bodyPr/>
          <a:lstStyle/>
          <a:p>
            <a:pPr algn="ctr"/>
            <a:r>
              <a:rPr lang="en-US" dirty="0" smtClean="0"/>
              <a:t>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905000"/>
            <a:ext cx="9134391" cy="441960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PDR and CDR</a:t>
            </a:r>
          </a:p>
          <a:p>
            <a:r>
              <a:rPr lang="en-US" dirty="0"/>
              <a:t>Demo</a:t>
            </a:r>
          </a:p>
          <a:p>
            <a:pPr lvl="1"/>
            <a:r>
              <a:rPr lang="en-US" dirty="0"/>
              <a:t>Able to follow lines on the ground</a:t>
            </a:r>
          </a:p>
          <a:p>
            <a:pPr lvl="2"/>
            <a:r>
              <a:rPr lang="en-US" dirty="0"/>
              <a:t>Possibility of using similar technology for other applications(i.e. following scents, light, or radiation trails)</a:t>
            </a:r>
          </a:p>
          <a:p>
            <a:pPr lvl="1"/>
            <a:r>
              <a:rPr lang="en-US" dirty="0"/>
              <a:t>Able to read binary input</a:t>
            </a:r>
          </a:p>
          <a:p>
            <a:pPr lvl="2"/>
            <a:r>
              <a:rPr lang="en-US" dirty="0"/>
              <a:t>Useful for relaying information to the robot</a:t>
            </a:r>
          </a:p>
          <a:p>
            <a:pPr lvl="2"/>
            <a:r>
              <a:rPr lang="en-US" dirty="0"/>
              <a:t>Implementation of secondary input mode in future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Able to auto-calibrate IR sensors and motor controller speed</a:t>
            </a:r>
            <a:endParaRPr lang="en-US" dirty="0" smtClean="0"/>
          </a:p>
          <a:p>
            <a:r>
              <a:rPr lang="en-US" dirty="0" smtClean="0"/>
              <a:t>Step A</a:t>
            </a:r>
          </a:p>
          <a:p>
            <a:pPr lvl="1"/>
            <a:r>
              <a:rPr lang="en-US" dirty="0" smtClean="0"/>
              <a:t>Handheld wired controller</a:t>
            </a:r>
          </a:p>
          <a:p>
            <a:pPr lvl="1"/>
            <a:r>
              <a:rPr lang="en-US" dirty="0" smtClean="0"/>
              <a:t>Cabling</a:t>
            </a:r>
            <a:endParaRPr lang="en-US" dirty="0"/>
          </a:p>
          <a:p>
            <a:r>
              <a:rPr lang="en-US" dirty="0" smtClean="0"/>
              <a:t>Final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3489127"/>
            <a:ext cx="5311775" cy="29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2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005" y="1905000"/>
            <a:ext cx="3596607" cy="2667000"/>
          </a:xfrm>
        </p:spPr>
        <p:txBody>
          <a:bodyPr/>
          <a:lstStyle/>
          <a:p>
            <a:r>
              <a:rPr lang="en-US" sz="5400" dirty="0" smtClean="0"/>
              <a:t>MJ</a:t>
            </a:r>
            <a:r>
              <a:rPr lang="en-US" sz="5400" baseline="30000" dirty="0" smtClean="0"/>
              <a:t>2</a:t>
            </a:r>
            <a:r>
              <a:rPr lang="en-US" sz="5400" dirty="0" smtClean="0"/>
              <a:t> Robotics	</a:t>
            </a:r>
            <a:endParaRPr lang="en-US" sz="5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4813" y="685800"/>
            <a:ext cx="5334000" cy="5334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Designing a better future for </a:t>
            </a:r>
            <a:r>
              <a:rPr lang="it-IT" sz="2400" dirty="0" smtClean="0"/>
              <a:t>cyborg-kind</a:t>
            </a:r>
            <a:r>
              <a:rPr lang="it-IT" sz="2400" dirty="0" smtClean="0"/>
              <a:t>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484813" y="6019800"/>
            <a:ext cx="48767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Photo property of Valve Corporation (not our real robots…yet)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9530598" cy="2819400"/>
          </a:xfrm>
        </p:spPr>
        <p:txBody>
          <a:bodyPr/>
          <a:lstStyle/>
          <a:p>
            <a:r>
              <a:rPr lang="it-IT" dirty="0"/>
              <a:t>Designing a better future for </a:t>
            </a:r>
            <a:r>
              <a:rPr lang="it-IT" dirty="0" smtClean="0"/>
              <a:t>cyborg-</a:t>
            </a:r>
            <a:r>
              <a:rPr lang="it-IT" dirty="0" smtClean="0"/>
              <a:t>kind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Ariadne’s</a:t>
            </a:r>
            <a:r>
              <a:rPr lang="en-US" dirty="0" smtClean="0"/>
              <a:t> </a:t>
            </a:r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 features that make </a:t>
            </a:r>
            <a:r>
              <a:rPr lang="en-US" dirty="0" smtClean="0"/>
              <a:t>Ariadne raise </a:t>
            </a:r>
            <a:r>
              <a:rPr lang="en-US" dirty="0" smtClean="0"/>
              <a:t>above the rest.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3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Robot shall:</a:t>
            </a:r>
          </a:p>
          <a:p>
            <a:pPr lvl="1"/>
            <a:r>
              <a:rPr lang="en-US" dirty="0" smtClean="0"/>
              <a:t>follow black line to end point, turns around and returns to starting point</a:t>
            </a:r>
          </a:p>
          <a:p>
            <a:pPr lvl="1"/>
            <a:r>
              <a:rPr lang="en-US" dirty="0" smtClean="0"/>
              <a:t>read </a:t>
            </a:r>
            <a:r>
              <a:rPr lang="en-US" dirty="0"/>
              <a:t>and display binary information from barcodes on </a:t>
            </a:r>
            <a:r>
              <a:rPr lang="en-US" dirty="0" smtClean="0"/>
              <a:t>LCD</a:t>
            </a:r>
          </a:p>
          <a:p>
            <a:pPr lvl="1"/>
            <a:r>
              <a:rPr lang="en-US" dirty="0" smtClean="0"/>
              <a:t>run using a wired controller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128" b="18123"/>
          <a:stretch/>
        </p:blipFill>
        <p:spPr>
          <a:xfrm>
            <a:off x="5332412" y="3352799"/>
            <a:ext cx="3429000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Design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Basic Robot Build</a:t>
            </a:r>
          </a:p>
          <a:p>
            <a:r>
              <a:rPr lang="en-US" dirty="0" smtClean="0"/>
              <a:t>IR transmitters and receivers</a:t>
            </a:r>
          </a:p>
          <a:p>
            <a:r>
              <a:rPr lang="en-US" dirty="0" smtClean="0"/>
              <a:t>Wired </a:t>
            </a:r>
            <a:r>
              <a:rPr lang="en-US" dirty="0" smtClean="0"/>
              <a:t>controller</a:t>
            </a:r>
          </a:p>
          <a:p>
            <a:r>
              <a:rPr lang="en-US" dirty="0" smtClean="0"/>
              <a:t>H-Bridge</a:t>
            </a:r>
            <a:endParaRPr lang="en-US" dirty="0" smtClean="0"/>
          </a:p>
          <a:p>
            <a:r>
              <a:rPr lang="en-US" dirty="0" smtClean="0"/>
              <a:t>Joystick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Line following algorithm</a:t>
            </a:r>
          </a:p>
          <a:p>
            <a:r>
              <a:rPr lang="en-US" dirty="0" smtClean="0"/>
              <a:t>Bar code reader</a:t>
            </a:r>
          </a:p>
          <a:p>
            <a:r>
              <a:rPr lang="en-US" dirty="0" smtClean="0"/>
              <a:t>State machine for joystick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8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r>
              <a:rPr lang="en-US" dirty="0" smtClean="0"/>
              <a:t>Hardware Diagram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371600"/>
            <a:ext cx="6400800" cy="525371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8934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r>
              <a:rPr lang="en-US" dirty="0" smtClean="0"/>
              <a:t>Software Diagram - Line Following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1" y="1371600"/>
            <a:ext cx="9655276" cy="517014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5639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/>
          <a:lstStyle/>
          <a:p>
            <a:pPr algn="ctr"/>
            <a:r>
              <a:rPr lang="en-US" dirty="0" smtClean="0"/>
              <a:t>Software Diagram – Barcode Reader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1371600"/>
            <a:ext cx="5410200" cy="534188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3713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2362200"/>
            <a:ext cx="9134391" cy="3657600"/>
          </a:xfrm>
        </p:spPr>
        <p:txBody>
          <a:bodyPr/>
          <a:lstStyle/>
          <a:p>
            <a:r>
              <a:rPr lang="en-US" dirty="0" smtClean="0"/>
              <a:t>Parallax joystick</a:t>
            </a:r>
          </a:p>
          <a:p>
            <a:r>
              <a:rPr lang="en-US" dirty="0" smtClean="0"/>
              <a:t>Wired controller</a:t>
            </a:r>
          </a:p>
          <a:p>
            <a:r>
              <a:rPr lang="en-US" dirty="0" smtClean="0"/>
              <a:t>Cable and connectors</a:t>
            </a:r>
            <a:endParaRPr lang="en-US" dirty="0"/>
          </a:p>
        </p:txBody>
      </p:sp>
      <p:pic>
        <p:nvPicPr>
          <p:cNvPr id="1028" name="Picture 4" descr="http://land-boards.com/blwiki/images/a/a7/ParallaxJoystickRadioSh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2057400"/>
            <a:ext cx="328612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0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280</Words>
  <Application>Microsoft Office PowerPoint</Application>
  <PresentationFormat>Custom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Digital Blue Tunnel 16x9</vt:lpstr>
      <vt:lpstr>MJ2 Robotics</vt:lpstr>
      <vt:lpstr>Designing a better future for cyborg-kind.</vt:lpstr>
      <vt:lpstr>Ariadne’s Achievements</vt:lpstr>
      <vt:lpstr>Requirements</vt:lpstr>
      <vt:lpstr>Proposed Design</vt:lpstr>
      <vt:lpstr>Hardware Diagram</vt:lpstr>
      <vt:lpstr>Software Diagram - Line Following</vt:lpstr>
      <vt:lpstr>Software Diagram – Barcode Reader</vt:lpstr>
      <vt:lpstr>Step A</vt:lpstr>
      <vt:lpstr>System Build and Test</vt:lpstr>
      <vt:lpstr>PowerPoint Presentation</vt:lpstr>
      <vt:lpstr>Electrical Schematic</vt:lpstr>
      <vt:lpstr>Task Responsibility</vt:lpstr>
      <vt:lpstr>Timeline</vt:lpstr>
      <vt:lpstr>Deliverables</vt:lpstr>
      <vt:lpstr>MJ2 Robotics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2014-11-03T19:55:02Z</dcterms:created>
  <dcterms:modified xsi:type="dcterms:W3CDTF">2014-11-25T01:34:53Z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